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3" r:id="rId3"/>
  </p:sldIdLst>
  <p:sldSz cx="9144000" cy="6858000" type="screen4x3"/>
  <p:notesSz cx="6858000" cy="9144000"/>
  <p:defaultTextStyle>
    <a:defPPr>
      <a:defRPr lang="es-ES"/>
    </a:defPPr>
    <a:lvl1pPr marL="0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8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6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4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3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2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0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8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6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080" y="-104"/>
      </p:cViewPr>
      <p:guideLst>
        <p:guide orient="horz" pos="746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95C-7247-0B43-BD21-214FD97E093D}" type="datetimeFigureOut">
              <a:rPr lang="es-ES" smtClean="0"/>
              <a:t>26/4/16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E5D1-1854-E94A-9BBC-1B86EF8FD7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99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95C-7247-0B43-BD21-214FD97E093D}" type="datetimeFigureOut">
              <a:rPr lang="es-ES" smtClean="0"/>
              <a:t>26/4/16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E5D1-1854-E94A-9BBC-1B86EF8FD7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18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95C-7247-0B43-BD21-214FD97E093D}" type="datetimeFigureOut">
              <a:rPr lang="es-ES" smtClean="0"/>
              <a:t>26/4/16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E5D1-1854-E94A-9BBC-1B86EF8FD7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94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95C-7247-0B43-BD21-214FD97E093D}" type="datetimeFigureOut">
              <a:rPr lang="es-ES" smtClean="0"/>
              <a:t>26/4/16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E5D1-1854-E94A-9BBC-1B86EF8FD7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02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95C-7247-0B43-BD21-214FD97E093D}" type="datetimeFigureOut">
              <a:rPr lang="es-ES" smtClean="0"/>
              <a:t>26/4/16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E5D1-1854-E94A-9BBC-1B86EF8FD7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98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95C-7247-0B43-BD21-214FD97E093D}" type="datetimeFigureOut">
              <a:rPr lang="es-ES" smtClean="0"/>
              <a:t>26/4/16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E5D1-1854-E94A-9BBC-1B86EF8FD7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00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4" indent="0">
              <a:buNone/>
              <a:defRPr sz="1600" b="1"/>
            </a:lvl4pPr>
            <a:lvl5pPr marL="1828633" indent="0">
              <a:buNone/>
              <a:defRPr sz="1600" b="1"/>
            </a:lvl5pPr>
            <a:lvl6pPr marL="2285792" indent="0">
              <a:buNone/>
              <a:defRPr sz="1600" b="1"/>
            </a:lvl6pPr>
            <a:lvl7pPr marL="2742950" indent="0">
              <a:buNone/>
              <a:defRPr sz="1600" b="1"/>
            </a:lvl7pPr>
            <a:lvl8pPr marL="3200108" indent="0">
              <a:buNone/>
              <a:defRPr sz="1600" b="1"/>
            </a:lvl8pPr>
            <a:lvl9pPr marL="3657266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4" indent="0">
              <a:buNone/>
              <a:defRPr sz="1600" b="1"/>
            </a:lvl4pPr>
            <a:lvl5pPr marL="1828633" indent="0">
              <a:buNone/>
              <a:defRPr sz="1600" b="1"/>
            </a:lvl5pPr>
            <a:lvl6pPr marL="2285792" indent="0">
              <a:buNone/>
              <a:defRPr sz="1600" b="1"/>
            </a:lvl6pPr>
            <a:lvl7pPr marL="2742950" indent="0">
              <a:buNone/>
              <a:defRPr sz="1600" b="1"/>
            </a:lvl7pPr>
            <a:lvl8pPr marL="3200108" indent="0">
              <a:buNone/>
              <a:defRPr sz="1600" b="1"/>
            </a:lvl8pPr>
            <a:lvl9pPr marL="3657266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95C-7247-0B43-BD21-214FD97E093D}" type="datetimeFigureOut">
              <a:rPr lang="es-ES" smtClean="0"/>
              <a:t>26/4/16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E5D1-1854-E94A-9BBC-1B86EF8FD7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93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95C-7247-0B43-BD21-214FD97E093D}" type="datetimeFigureOut">
              <a:rPr lang="es-ES" smtClean="0"/>
              <a:t>26/4/16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E5D1-1854-E94A-9BBC-1B86EF8FD7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82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95C-7247-0B43-BD21-214FD97E093D}" type="datetimeFigureOut">
              <a:rPr lang="es-ES" smtClean="0"/>
              <a:t>26/4/16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E5D1-1854-E94A-9BBC-1B86EF8FD7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2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6" indent="0">
              <a:buNone/>
              <a:defRPr sz="1000"/>
            </a:lvl3pPr>
            <a:lvl4pPr marL="1371474" indent="0">
              <a:buNone/>
              <a:defRPr sz="900"/>
            </a:lvl4pPr>
            <a:lvl5pPr marL="1828633" indent="0">
              <a:buNone/>
              <a:defRPr sz="900"/>
            </a:lvl5pPr>
            <a:lvl6pPr marL="2285792" indent="0">
              <a:buNone/>
              <a:defRPr sz="900"/>
            </a:lvl6pPr>
            <a:lvl7pPr marL="2742950" indent="0">
              <a:buNone/>
              <a:defRPr sz="900"/>
            </a:lvl7pPr>
            <a:lvl8pPr marL="3200108" indent="0">
              <a:buNone/>
              <a:defRPr sz="900"/>
            </a:lvl8pPr>
            <a:lvl9pPr marL="3657266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95C-7247-0B43-BD21-214FD97E093D}" type="datetimeFigureOut">
              <a:rPr lang="es-ES" smtClean="0"/>
              <a:t>26/4/16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E5D1-1854-E94A-9BBC-1B86EF8FD7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15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6" indent="0">
              <a:buNone/>
              <a:defRPr sz="2400"/>
            </a:lvl3pPr>
            <a:lvl4pPr marL="1371474" indent="0">
              <a:buNone/>
              <a:defRPr sz="2000"/>
            </a:lvl4pPr>
            <a:lvl5pPr marL="1828633" indent="0">
              <a:buNone/>
              <a:defRPr sz="2000"/>
            </a:lvl5pPr>
            <a:lvl6pPr marL="2285792" indent="0">
              <a:buNone/>
              <a:defRPr sz="2000"/>
            </a:lvl6pPr>
            <a:lvl7pPr marL="2742950" indent="0">
              <a:buNone/>
              <a:defRPr sz="2000"/>
            </a:lvl7pPr>
            <a:lvl8pPr marL="3200108" indent="0">
              <a:buNone/>
              <a:defRPr sz="2000"/>
            </a:lvl8pPr>
            <a:lvl9pPr marL="3657266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6" indent="0">
              <a:buNone/>
              <a:defRPr sz="1000"/>
            </a:lvl3pPr>
            <a:lvl4pPr marL="1371474" indent="0">
              <a:buNone/>
              <a:defRPr sz="900"/>
            </a:lvl4pPr>
            <a:lvl5pPr marL="1828633" indent="0">
              <a:buNone/>
              <a:defRPr sz="900"/>
            </a:lvl5pPr>
            <a:lvl6pPr marL="2285792" indent="0">
              <a:buNone/>
              <a:defRPr sz="900"/>
            </a:lvl6pPr>
            <a:lvl7pPr marL="2742950" indent="0">
              <a:buNone/>
              <a:defRPr sz="900"/>
            </a:lvl7pPr>
            <a:lvl8pPr marL="3200108" indent="0">
              <a:buNone/>
              <a:defRPr sz="900"/>
            </a:lvl8pPr>
            <a:lvl9pPr marL="3657266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95C-7247-0B43-BD21-214FD97E093D}" type="datetimeFigureOut">
              <a:rPr lang="es-ES" smtClean="0"/>
              <a:t>26/4/16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E5D1-1854-E94A-9BBC-1B86EF8FD7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F95C-7247-0B43-BD21-214FD97E093D}" type="datetimeFigureOut">
              <a:rPr lang="es-ES" smtClean="0"/>
              <a:t>26/4/16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E5D1-1854-E94A-9BBC-1B86EF8FD7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65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9" indent="-342869" algn="l" defTabSz="45715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2" indent="-285724" algn="l" defTabSz="45715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5" indent="-228579" algn="l" defTabSz="4571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4" indent="-228579" algn="l" defTabSz="45715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3" indent="-228579" algn="l" defTabSz="45715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1" indent="-228579" algn="l" defTabSz="4571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9" indent="-228579" algn="l" defTabSz="4571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7" indent="-228579" algn="l" defTabSz="4571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5" indent="-228579" algn="l" defTabSz="4571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2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6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header_back_pic42-960x3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6"/>
          <a:stretch>
            <a:fillRect/>
          </a:stretch>
        </p:blipFill>
        <p:spPr>
          <a:xfrm>
            <a:off x="0" y="3774472"/>
            <a:ext cx="9144000" cy="306822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29252" t="42" r="29057" b="-42"/>
          <a:stretch/>
        </p:blipFill>
        <p:spPr>
          <a:xfrm>
            <a:off x="414264" y="4115100"/>
            <a:ext cx="2393777" cy="2306633"/>
          </a:xfrm>
          <a:prstGeom prst="rect">
            <a:avLst/>
          </a:prstGeom>
        </p:spPr>
      </p:pic>
      <p:pic>
        <p:nvPicPr>
          <p:cNvPr id="19" name="Imagen 18" descr="header_back_pic42-960x3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6"/>
          <a:stretch>
            <a:fillRect/>
          </a:stretch>
        </p:blipFill>
        <p:spPr>
          <a:xfrm>
            <a:off x="3409951" y="877"/>
            <a:ext cx="5734050" cy="359347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/>
          <a:srcRect l="21724" r="23054"/>
          <a:stretch/>
        </p:blipFill>
        <p:spPr>
          <a:xfrm>
            <a:off x="6350578" y="4084509"/>
            <a:ext cx="2431240" cy="2293096"/>
          </a:xfrm>
          <a:prstGeom prst="rect">
            <a:avLst/>
          </a:prstGeom>
        </p:spPr>
      </p:pic>
      <p:pic>
        <p:nvPicPr>
          <p:cNvPr id="25" name="Imagen 24" descr="header_back_pic42-960x39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r="30083"/>
          <a:stretch/>
        </p:blipFill>
        <p:spPr>
          <a:xfrm>
            <a:off x="3302984" y="3986788"/>
            <a:ext cx="2581372" cy="2524386"/>
          </a:xfrm>
          <a:prstGeom prst="rect">
            <a:avLst/>
          </a:prstGeom>
        </p:spPr>
      </p:pic>
      <p:pic>
        <p:nvPicPr>
          <p:cNvPr id="27" name="Imagen 26" descr="escudo_heade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81"/>
          <a:stretch/>
        </p:blipFill>
        <p:spPr>
          <a:xfrm>
            <a:off x="4942291" y="279841"/>
            <a:ext cx="1083504" cy="112807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uadroTexto 28"/>
          <p:cNvSpPr txBox="1"/>
          <p:nvPr/>
        </p:nvSpPr>
        <p:spPr>
          <a:xfrm>
            <a:off x="4133216" y="1629950"/>
            <a:ext cx="2673924" cy="156965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000000"/>
                </a:solidFill>
                <a:latin typeface="Handwriting - Dakota"/>
                <a:cs typeface="Handwriting - Dakota"/>
              </a:rPr>
              <a:t>Me gusta celebrar </a:t>
            </a:r>
          </a:p>
          <a:p>
            <a:pPr algn="ctr"/>
            <a:endParaRPr lang="es-ES_tradnl" dirty="0" smtClean="0">
              <a:solidFill>
                <a:srgbClr val="000000"/>
              </a:solidFill>
              <a:latin typeface="Handwriting - Dakota"/>
              <a:cs typeface="Handwriting - Dakota"/>
            </a:endParaRPr>
          </a:p>
          <a:p>
            <a:pPr algn="ctr"/>
            <a:r>
              <a:rPr lang="es-ES_tradnl" dirty="0" smtClean="0">
                <a:solidFill>
                  <a:srgbClr val="000000"/>
                </a:solidFill>
                <a:latin typeface="Handwriting - Dakota"/>
                <a:cs typeface="Handwriting - Dakota"/>
              </a:rPr>
              <a:t>mi cumpleaños como </a:t>
            </a:r>
          </a:p>
          <a:p>
            <a:pPr algn="ctr"/>
            <a:endParaRPr lang="es-ES_tradnl" dirty="0" smtClean="0">
              <a:solidFill>
                <a:srgbClr val="000000"/>
              </a:solidFill>
              <a:latin typeface="Handwriting - Dakota"/>
              <a:cs typeface="Handwriting - Dakota"/>
            </a:endParaRPr>
          </a:p>
          <a:p>
            <a:pPr algn="ctr"/>
            <a:r>
              <a:rPr lang="es-ES_tradnl" sz="2400" dirty="0">
                <a:solidFill>
                  <a:srgbClr val="000000"/>
                </a:solidFill>
                <a:latin typeface="Handwriting - Dakota"/>
                <a:cs typeface="Handwriting - Dakota"/>
              </a:rPr>
              <a:t>Dios manda!!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-740113" y="683575"/>
            <a:ext cx="4572000" cy="2074168"/>
          </a:xfrm>
          <a:prstGeom prst="rect">
            <a:avLst/>
          </a:prstGeom>
        </p:spPr>
        <p:txBody>
          <a:bodyPr lIns="91432" tIns="45716" rIns="91432" bIns="45716">
            <a:spAutoFit/>
          </a:bodyPr>
          <a:lstStyle/>
          <a:p>
            <a:pPr algn="ctr"/>
            <a:r>
              <a:rPr lang="es-ES_tradnl" sz="1400" dirty="0">
                <a:latin typeface="Handwriting - Dakota"/>
                <a:cs typeface="Handwriting - Dakota"/>
              </a:rPr>
              <a:t>Con Alegría</a:t>
            </a:r>
          </a:p>
          <a:p>
            <a:pPr algn="ctr"/>
            <a:endParaRPr lang="es-ES_tradnl" sz="1400" dirty="0">
              <a:latin typeface="Handwriting - Dakota"/>
              <a:cs typeface="Handwriting - Dakota"/>
            </a:endParaRPr>
          </a:p>
          <a:p>
            <a:pPr algn="ctr"/>
            <a:r>
              <a:rPr lang="es-ES_tradnl" sz="1400" dirty="0">
                <a:latin typeface="Handwriting - Dakota"/>
                <a:cs typeface="Handwriting - Dakota"/>
              </a:rPr>
              <a:t>Con mis Amigas y mi Familia</a:t>
            </a:r>
          </a:p>
          <a:p>
            <a:pPr algn="ctr"/>
            <a:endParaRPr lang="es-ES_tradnl" sz="1400" dirty="0">
              <a:latin typeface="Handwriting - Dakota"/>
              <a:cs typeface="Handwriting - Dakota"/>
            </a:endParaRPr>
          </a:p>
          <a:p>
            <a:pPr algn="ctr"/>
            <a:r>
              <a:rPr lang="es-ES_tradnl" sz="1400" dirty="0">
                <a:latin typeface="Handwriting - Dakota"/>
                <a:cs typeface="Handwriting - Dakota"/>
              </a:rPr>
              <a:t>Con chuches y Fiesta</a:t>
            </a:r>
          </a:p>
          <a:p>
            <a:pPr algn="ctr"/>
            <a:endParaRPr lang="es-ES_tradnl" sz="1400" dirty="0">
              <a:latin typeface="Handwriting - Dakota"/>
              <a:cs typeface="Handwriting - Dakota"/>
            </a:endParaRPr>
          </a:p>
          <a:p>
            <a:pPr algn="ctr"/>
            <a:r>
              <a:rPr lang="es-ES_tradnl" sz="1400" dirty="0">
                <a:latin typeface="Handwriting - Dakota"/>
                <a:cs typeface="Handwriting - Dakota"/>
              </a:rPr>
              <a:t>Con Agradecimiento</a:t>
            </a:r>
          </a:p>
          <a:p>
            <a:pPr algn="ctr"/>
            <a:endParaRPr lang="es-ES_tradnl" sz="1400" dirty="0">
              <a:latin typeface="Handwriting - Dakota"/>
              <a:cs typeface="Handwriting - Dakota"/>
            </a:endParaRPr>
          </a:p>
          <a:p>
            <a:pPr algn="ctr"/>
            <a:r>
              <a:rPr lang="es-ES_tradnl" sz="1400" dirty="0">
                <a:latin typeface="Handwriting - Dakota"/>
                <a:cs typeface="Handwriting - Dakota"/>
              </a:rPr>
              <a:t>Y con Generosidad!!</a:t>
            </a:r>
          </a:p>
        </p:txBody>
      </p:sp>
      <p:pic>
        <p:nvPicPr>
          <p:cNvPr id="11" name="Imagen 10" descr="d1105f2aecbf0c36bb2adc92b9001933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1"/>
          <a:stretch/>
        </p:blipFill>
        <p:spPr>
          <a:xfrm>
            <a:off x="6842912" y="324199"/>
            <a:ext cx="2064108" cy="2980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69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header_back_pic42-960x3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6"/>
          <a:stretch>
            <a:fillRect/>
          </a:stretch>
        </p:blipFill>
        <p:spPr>
          <a:xfrm>
            <a:off x="3543557" y="1813997"/>
            <a:ext cx="2409159" cy="3807226"/>
          </a:xfrm>
          <a:prstGeom prst="rect">
            <a:avLst/>
          </a:prstGeom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3433976" y="4048637"/>
            <a:ext cx="2579474" cy="10489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ES_tradnl" sz="1200" dirty="0">
                <a:latin typeface="Handwriting - Dakota"/>
                <a:cs typeface="Handwriting - Dakota"/>
              </a:rPr>
              <a:t>Je </a:t>
            </a:r>
            <a:r>
              <a:rPr lang="es-ES_tradnl" sz="1200" dirty="0" err="1">
                <a:latin typeface="Handwriting - Dakota"/>
                <a:cs typeface="Handwriting - Dakota"/>
              </a:rPr>
              <a:t>m’appelle</a:t>
            </a:r>
            <a:r>
              <a:rPr lang="es-ES_tradnl" sz="1200" dirty="0">
                <a:latin typeface="Handwriting - Dakota"/>
                <a:cs typeface="Handwriting - Dakota"/>
              </a:rPr>
              <a:t> </a:t>
            </a:r>
            <a:r>
              <a:rPr lang="es-ES_tradnl" sz="1200" dirty="0" smtClean="0">
                <a:latin typeface="Handwriting - Dakota"/>
                <a:cs typeface="Handwriting - Dakota"/>
              </a:rPr>
              <a:t>Astrid. </a:t>
            </a:r>
            <a:endParaRPr lang="es-ES_tradnl" sz="1200" dirty="0">
              <a:latin typeface="Handwriting - Dakota"/>
              <a:cs typeface="Handwriting - Dakota"/>
            </a:endParaRPr>
          </a:p>
          <a:p>
            <a:pPr algn="ctr"/>
            <a:r>
              <a:rPr lang="es-ES_tradnl" sz="1200" dirty="0" err="1">
                <a:latin typeface="Handwriting - Dakota"/>
                <a:cs typeface="Handwriting - Dakota"/>
              </a:rPr>
              <a:t>Aujourd’hui</a:t>
            </a:r>
            <a:r>
              <a:rPr lang="es-ES_tradnl" sz="1200" dirty="0">
                <a:latin typeface="Handwriting - Dakota"/>
                <a:cs typeface="Handwriting - Dakota"/>
              </a:rPr>
              <a:t> </a:t>
            </a:r>
            <a:r>
              <a:rPr lang="es-ES_tradnl" sz="1200" dirty="0" smtClean="0">
                <a:latin typeface="Handwriting - Dakota"/>
                <a:cs typeface="Handwriting - Dakota"/>
              </a:rPr>
              <a:t>15 </a:t>
            </a:r>
            <a:r>
              <a:rPr lang="es-ES_tradnl" sz="1200" dirty="0" err="1" smtClean="0">
                <a:latin typeface="Handwriting - Dakota"/>
                <a:cs typeface="Handwriting - Dakota"/>
              </a:rPr>
              <a:t>mars</a:t>
            </a:r>
            <a:r>
              <a:rPr lang="es-ES_tradnl" sz="1200" dirty="0" smtClean="0">
                <a:latin typeface="Handwriting - Dakota"/>
                <a:cs typeface="Handwriting - Dakota"/>
              </a:rPr>
              <a:t>, </a:t>
            </a:r>
            <a:endParaRPr lang="es-ES_tradnl" sz="1200" dirty="0">
              <a:latin typeface="Handwriting - Dakota"/>
              <a:cs typeface="Handwriting - Dakota"/>
            </a:endParaRPr>
          </a:p>
          <a:p>
            <a:pPr algn="ctr"/>
            <a:r>
              <a:rPr lang="es-ES_tradnl" sz="1200" dirty="0" err="1">
                <a:latin typeface="Handwriting - Dakota"/>
                <a:cs typeface="Handwriting - Dakota"/>
              </a:rPr>
              <a:t>c’est</a:t>
            </a:r>
            <a:r>
              <a:rPr lang="es-ES_tradnl" sz="1200" dirty="0">
                <a:latin typeface="Handwriting - Dakota"/>
                <a:cs typeface="Handwriting - Dakota"/>
              </a:rPr>
              <a:t> </a:t>
            </a:r>
            <a:r>
              <a:rPr lang="es-ES_tradnl" sz="1200" dirty="0" err="1">
                <a:latin typeface="Handwriting - Dakota"/>
                <a:cs typeface="Handwriting - Dakota"/>
              </a:rPr>
              <a:t>mon</a:t>
            </a:r>
            <a:r>
              <a:rPr lang="es-ES_tradnl" sz="1200" dirty="0">
                <a:latin typeface="Handwriting - Dakota"/>
                <a:cs typeface="Handwriting - Dakota"/>
              </a:rPr>
              <a:t> 9 </a:t>
            </a:r>
            <a:r>
              <a:rPr lang="es-ES_tradnl" sz="1200" dirty="0" err="1">
                <a:latin typeface="Handwriting - Dakota"/>
                <a:cs typeface="Handwriting - Dakota"/>
              </a:rPr>
              <a:t>ème</a:t>
            </a:r>
            <a:r>
              <a:rPr lang="es-ES_tradnl" sz="1200" dirty="0">
                <a:latin typeface="Handwriting - Dakota"/>
                <a:cs typeface="Handwriting - Dakota"/>
              </a:rPr>
              <a:t> </a:t>
            </a:r>
            <a:r>
              <a:rPr lang="es-ES_tradnl" sz="1200" dirty="0" err="1">
                <a:latin typeface="Handwriting - Dakota"/>
                <a:cs typeface="Handwriting - Dakota"/>
              </a:rPr>
              <a:t>anniversaire</a:t>
            </a:r>
            <a:r>
              <a:rPr lang="es-ES_tradnl" sz="1200" dirty="0">
                <a:latin typeface="Handwriting - Dakota"/>
                <a:cs typeface="Handwriting - Dakota"/>
              </a:rPr>
              <a:t>. </a:t>
            </a:r>
          </a:p>
          <a:p>
            <a:pPr algn="ctr"/>
            <a:r>
              <a:rPr lang="es-ES_tradnl" sz="1200" dirty="0" err="1">
                <a:latin typeface="Handwriting - Dakota"/>
                <a:cs typeface="Handwriting - Dakota"/>
              </a:rPr>
              <a:t>J’ai</a:t>
            </a:r>
            <a:r>
              <a:rPr lang="es-ES_tradnl" sz="1200" dirty="0">
                <a:latin typeface="Handwriting - Dakota"/>
                <a:cs typeface="Handwriting - Dakota"/>
              </a:rPr>
              <a:t> </a:t>
            </a:r>
            <a:r>
              <a:rPr lang="es-ES_tradnl" sz="1200" dirty="0" err="1">
                <a:latin typeface="Handwriting - Dakota"/>
                <a:cs typeface="Handwriting - Dakota"/>
              </a:rPr>
              <a:t>envie</a:t>
            </a:r>
            <a:r>
              <a:rPr lang="es-ES_tradnl" sz="1200" dirty="0">
                <a:latin typeface="Handwriting - Dakota"/>
                <a:cs typeface="Handwriting - Dakota"/>
              </a:rPr>
              <a:t> de </a:t>
            </a:r>
            <a:r>
              <a:rPr lang="es-ES_tradnl" sz="1200" dirty="0" err="1">
                <a:latin typeface="Handwriting - Dakota"/>
                <a:cs typeface="Handwriting - Dakota"/>
              </a:rPr>
              <a:t>partager</a:t>
            </a:r>
            <a:r>
              <a:rPr lang="es-ES_tradnl" sz="1200" dirty="0">
                <a:latin typeface="Handwriting - Dakota"/>
                <a:cs typeface="Handwriting - Dakota"/>
              </a:rPr>
              <a:t> </a:t>
            </a:r>
          </a:p>
          <a:p>
            <a:pPr algn="ctr"/>
            <a:r>
              <a:rPr lang="es-ES_tradnl" sz="1200" dirty="0" err="1">
                <a:latin typeface="Handwriting - Dakota"/>
                <a:cs typeface="Handwriting - Dakota"/>
              </a:rPr>
              <a:t>ma</a:t>
            </a:r>
            <a:r>
              <a:rPr lang="es-ES_tradnl" sz="1200" dirty="0">
                <a:latin typeface="Handwriting - Dakota"/>
                <a:cs typeface="Handwriting - Dakota"/>
              </a:rPr>
              <a:t> </a:t>
            </a:r>
            <a:r>
              <a:rPr lang="es-ES_tradnl" sz="1200" dirty="0" err="1">
                <a:latin typeface="Handwriting - Dakota"/>
                <a:cs typeface="Handwriting - Dakota"/>
              </a:rPr>
              <a:t>joie</a:t>
            </a:r>
            <a:r>
              <a:rPr lang="es-ES_tradnl" sz="1200" dirty="0">
                <a:latin typeface="Handwriting - Dakota"/>
                <a:cs typeface="Handwriting - Dakota"/>
              </a:rPr>
              <a:t> </a:t>
            </a:r>
            <a:r>
              <a:rPr lang="es-ES_tradnl" sz="1200" dirty="0" err="1">
                <a:latin typeface="Handwriting - Dakota"/>
                <a:cs typeface="Handwriting - Dakota"/>
              </a:rPr>
              <a:t>avec</a:t>
            </a:r>
            <a:r>
              <a:rPr lang="es-ES_tradnl" sz="1200" dirty="0">
                <a:latin typeface="Handwriting - Dakota"/>
                <a:cs typeface="Handwriting - Dakota"/>
              </a:rPr>
              <a:t> </a:t>
            </a:r>
            <a:r>
              <a:rPr lang="es-ES_tradnl" sz="1200" dirty="0" err="1">
                <a:latin typeface="Handwriting - Dakota"/>
                <a:cs typeface="Handwriting - Dakota"/>
              </a:rPr>
              <a:t>toi</a:t>
            </a:r>
            <a:r>
              <a:rPr lang="es-ES_tradnl" sz="1200" dirty="0">
                <a:latin typeface="Handwriting - Dakota"/>
                <a:cs typeface="Handwriting - Dakota"/>
              </a:rPr>
              <a:t>! 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14" y="4589980"/>
            <a:ext cx="2538443" cy="1031243"/>
          </a:xfrm>
          <a:prstGeom prst="rect">
            <a:avLst/>
          </a:prstGeom>
        </p:spPr>
      </p:pic>
      <p:grpSp>
        <p:nvGrpSpPr>
          <p:cNvPr id="25" name="Agrupar 24"/>
          <p:cNvGrpSpPr/>
          <p:nvPr/>
        </p:nvGrpSpPr>
        <p:grpSpPr>
          <a:xfrm>
            <a:off x="977203" y="1807075"/>
            <a:ext cx="7533806" cy="3810538"/>
            <a:chOff x="977203" y="1807075"/>
            <a:chExt cx="7533806" cy="3810538"/>
          </a:xfrm>
        </p:grpSpPr>
        <p:sp>
          <p:nvSpPr>
            <p:cNvPr id="11" name="Rectángulo 10"/>
            <p:cNvSpPr/>
            <p:nvPr/>
          </p:nvSpPr>
          <p:spPr>
            <a:xfrm>
              <a:off x="3543557" y="1813996"/>
              <a:ext cx="2409158" cy="3770073"/>
            </a:xfrm>
            <a:prstGeom prst="rect">
              <a:avLst/>
            </a:prstGeom>
            <a:noFill/>
            <a:ln>
              <a:solidFill>
                <a:srgbClr val="E5C11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" name="Imagen 8" descr="header_back_pic42-960x39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943" y="4577280"/>
              <a:ext cx="2807066" cy="1040333"/>
            </a:xfrm>
            <a:prstGeom prst="rect">
              <a:avLst/>
            </a:prstGeom>
          </p:spPr>
        </p:pic>
        <p:pic>
          <p:nvPicPr>
            <p:cNvPr id="13" name="Imagen 12" descr="escudo_header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381"/>
            <a:stretch/>
          </p:blipFill>
          <p:spPr>
            <a:xfrm>
              <a:off x="4504826" y="5120327"/>
              <a:ext cx="406176" cy="422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509" y="1807075"/>
              <a:ext cx="2560820" cy="1040334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977203" y="3098370"/>
              <a:ext cx="2561216" cy="118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dirty="0">
                  <a:latin typeface="Handwriting - Dakota"/>
                  <a:cs typeface="Handwriting - Dakota"/>
                </a:rPr>
                <a:t>Mater </a:t>
              </a:r>
              <a:r>
                <a:rPr lang="es-ES_tradnl" sz="1400" dirty="0" err="1">
                  <a:latin typeface="Handwriting - Dakota"/>
                  <a:cs typeface="Handwriting - Dakota"/>
                </a:rPr>
                <a:t>Salvatoris</a:t>
              </a:r>
              <a:endParaRPr lang="es-ES_tradnl" sz="1400" dirty="0">
                <a:latin typeface="Handwriting - Dakota"/>
                <a:cs typeface="Handwriting - Dakota"/>
              </a:endParaRPr>
            </a:p>
            <a:p>
              <a:pPr algn="ctr"/>
              <a:endParaRPr lang="es-ES_tradnl" sz="1400" dirty="0">
                <a:latin typeface="Handwriting - Dakota"/>
                <a:cs typeface="Handwriting - Dakota"/>
              </a:endParaRPr>
            </a:p>
            <a:p>
              <a:pPr algn="ctr"/>
              <a:r>
                <a:rPr lang="es-ES_tradnl" sz="1400" dirty="0">
                  <a:latin typeface="Handwriting - Dakota"/>
                  <a:cs typeface="Handwriting - Dakota"/>
                </a:rPr>
                <a:t>Madrid </a:t>
              </a:r>
              <a:r>
                <a:rPr lang="es-ES_tradnl" sz="1400" dirty="0" err="1">
                  <a:latin typeface="Handwriting - Dakota"/>
                  <a:cs typeface="Handwriting - Dakota"/>
                </a:rPr>
                <a:t>–</a:t>
              </a:r>
              <a:r>
                <a:rPr lang="es-ES_tradnl" sz="1400" dirty="0">
                  <a:latin typeface="Handwriting - Dakota"/>
                  <a:cs typeface="Handwriting - Dakota"/>
                </a:rPr>
                <a:t> </a:t>
              </a:r>
              <a:r>
                <a:rPr lang="es-ES_tradnl" sz="1400" dirty="0" err="1">
                  <a:latin typeface="Handwriting - Dakota"/>
                  <a:cs typeface="Handwriting - Dakota"/>
                </a:rPr>
                <a:t>Kalalé</a:t>
              </a:r>
              <a:endParaRPr lang="es-ES_tradnl" sz="1400" dirty="0">
                <a:latin typeface="Handwriting - Dakota"/>
                <a:cs typeface="Handwriting - Dakota"/>
              </a:endParaRPr>
            </a:p>
            <a:p>
              <a:pPr algn="ctr"/>
              <a:endParaRPr lang="es-ES_tradnl" sz="1400" dirty="0">
                <a:latin typeface="Handwriting - Dakota"/>
                <a:cs typeface="Handwriting - Dakota"/>
              </a:endParaRPr>
            </a:p>
            <a:p>
              <a:pPr algn="ctr"/>
              <a:r>
                <a:rPr lang="es-ES_tradnl" sz="1400" dirty="0">
                  <a:latin typeface="Handwriting - Dakota"/>
                  <a:cs typeface="Handwriting - Dakota"/>
                </a:rPr>
                <a:t>Les </a:t>
              </a:r>
              <a:r>
                <a:rPr lang="es-ES_tradnl" sz="1400" dirty="0" err="1">
                  <a:latin typeface="Handwriting - Dakota"/>
                  <a:cs typeface="Handwriting - Dakota"/>
                </a:rPr>
                <a:t>filles</a:t>
              </a:r>
              <a:r>
                <a:rPr lang="es-ES_tradnl" sz="1400" dirty="0">
                  <a:latin typeface="Handwriting - Dakota"/>
                  <a:cs typeface="Handwriting - Dakota"/>
                </a:rPr>
                <a:t> de Marie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5952715" y="1813995"/>
              <a:ext cx="2558294" cy="3803618"/>
            </a:xfrm>
            <a:prstGeom prst="rect">
              <a:avLst/>
            </a:prstGeom>
            <a:noFill/>
            <a:ln>
              <a:solidFill>
                <a:srgbClr val="E8BC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008035" y="1813995"/>
              <a:ext cx="2558294" cy="3803618"/>
            </a:xfrm>
            <a:prstGeom prst="rect">
              <a:avLst/>
            </a:prstGeom>
            <a:noFill/>
            <a:ln>
              <a:solidFill>
                <a:srgbClr val="E8BC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209325" y="5911208"/>
            <a:ext cx="8781171" cy="6463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Este es el mailing que va dentro del sobre. Cambia la foto de la niña y incluye la fecha de cumpleaños y los años que cumple.</a:t>
            </a:r>
            <a:endParaRPr lang="es-ES_tradnl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  <p:pic>
        <p:nvPicPr>
          <p:cNvPr id="2" name="Imagen 1" descr="d1105f2aecbf0c36bb2adc92b9001933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1"/>
          <a:stretch/>
        </p:blipFill>
        <p:spPr>
          <a:xfrm>
            <a:off x="3987161" y="1967735"/>
            <a:ext cx="1511324" cy="2182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165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89</Words>
  <Application>Microsoft Macintosh PowerPoint</Application>
  <PresentationFormat>Presentación en pantalla (4:3)</PresentationFormat>
  <Paragraphs>25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>rentivel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xandra velasco</dc:creator>
  <cp:lastModifiedBy>xandra velasco</cp:lastModifiedBy>
  <cp:revision>21</cp:revision>
  <cp:lastPrinted>2016-04-26T06:17:32Z</cp:lastPrinted>
  <dcterms:created xsi:type="dcterms:W3CDTF">2016-02-06T19:44:07Z</dcterms:created>
  <dcterms:modified xsi:type="dcterms:W3CDTF">2016-04-26T06:17:41Z</dcterms:modified>
</cp:coreProperties>
</file>